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Great Vibes"/>
      <p:regular r:id="rId23"/>
    </p:embeddedFont>
    <p:embeddedFont>
      <p:font typeface="Old Standard TT"/>
      <p:regular r:id="rId24"/>
      <p:bold r:id="rId25"/>
      <p:italic r:id="rId26"/>
    </p:embeddedFont>
    <p:embeddedFont>
      <p:font typeface="Syncopate"/>
      <p:regular r:id="rId27"/>
      <p:bold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ldStandardTT-regular.fntdata"/><Relationship Id="rId23" Type="http://schemas.openxmlformats.org/officeDocument/2006/relationships/font" Target="fonts/GreatVibe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ldStandardTT-italic.fntdata"/><Relationship Id="rId25" Type="http://schemas.openxmlformats.org/officeDocument/2006/relationships/font" Target="fonts/OldStandardTT-bold.fntdata"/><Relationship Id="rId28" Type="http://schemas.openxmlformats.org/officeDocument/2006/relationships/font" Target="fonts/Syncopate-bold.fntdata"/><Relationship Id="rId27" Type="http://schemas.openxmlformats.org/officeDocument/2006/relationships/font" Target="fonts/Syncopat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start @ 6:05pm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attending online meeting 10/18/2015 @ 9PM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Cruda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Samantha Nguyen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Mary Grace Ramos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Keleigh Casey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Jacklyn Tran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Eusebia Hotchkiss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Maureen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Jennifer Cover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Rippal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Isaac Velasquez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Alyssa Hernandez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Whitney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Sylvia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Chris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Note: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Arrive 15 min. early for a seat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Even may be cancelled if depending on how many students registered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Joyce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Trey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Chris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Claudia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Beverly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What counts: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PHE Events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Workshops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SJSU Events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Volunteering Service: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online - everyone goes around and answer question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in person -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Joyce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Claudia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Beverly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Beverly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b="1" sz="14000"/>
            </a:lvl1pPr>
            <a:lvl2pPr algn="ctr">
              <a:spcBef>
                <a:spcPts val="0"/>
              </a:spcBef>
              <a:buSzPct val="100000"/>
              <a:defRPr b="1" sz="14000"/>
            </a:lvl2pPr>
            <a:lvl3pPr algn="ctr">
              <a:spcBef>
                <a:spcPts val="0"/>
              </a:spcBef>
              <a:buSzPct val="100000"/>
              <a:defRPr b="1" sz="14000"/>
            </a:lvl3pPr>
            <a:lvl4pPr algn="ctr">
              <a:spcBef>
                <a:spcPts val="0"/>
              </a:spcBef>
              <a:buSzPct val="100000"/>
              <a:defRPr b="1" sz="14000"/>
            </a:lvl4pPr>
            <a:lvl5pPr algn="ctr">
              <a:spcBef>
                <a:spcPts val="0"/>
              </a:spcBef>
              <a:buSzPct val="100000"/>
              <a:defRPr b="1" sz="14000"/>
            </a:lvl5pPr>
            <a:lvl6pPr algn="ctr">
              <a:spcBef>
                <a:spcPts val="0"/>
              </a:spcBef>
              <a:buSzPct val="100000"/>
              <a:defRPr b="1" sz="14000"/>
            </a:lvl6pPr>
            <a:lvl7pPr algn="ctr">
              <a:spcBef>
                <a:spcPts val="0"/>
              </a:spcBef>
              <a:buSzPct val="100000"/>
              <a:defRPr b="1" sz="14000"/>
            </a:lvl7pPr>
            <a:lvl8pPr algn="ctr">
              <a:spcBef>
                <a:spcPts val="0"/>
              </a:spcBef>
              <a:buSzPct val="100000"/>
              <a:defRPr b="1" sz="14000"/>
            </a:lvl8pPr>
            <a:lvl9pPr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34.jpg"/><Relationship Id="rId10" Type="http://schemas.openxmlformats.org/officeDocument/2006/relationships/image" Target="../media/image31.png"/><Relationship Id="rId9" Type="http://schemas.openxmlformats.org/officeDocument/2006/relationships/image" Target="../media/image26.jpg"/><Relationship Id="rId5" Type="http://schemas.openxmlformats.org/officeDocument/2006/relationships/image" Target="../media/image23.png"/><Relationship Id="rId6" Type="http://schemas.openxmlformats.org/officeDocument/2006/relationships/image" Target="../media/image25.jpg"/><Relationship Id="rId7" Type="http://schemas.openxmlformats.org/officeDocument/2006/relationships/image" Target="../media/image24.jpg"/><Relationship Id="rId8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healthsciencehonorsociety@gmail.com" TargetMode="External"/><Relationship Id="rId4" Type="http://schemas.openxmlformats.org/officeDocument/2006/relationships/hyperlink" Target="www.SJSUHS2.weebly.com" TargetMode="External"/><Relationship Id="rId10" Type="http://schemas.openxmlformats.org/officeDocument/2006/relationships/image" Target="../media/image39.jpg"/><Relationship Id="rId9" Type="http://schemas.openxmlformats.org/officeDocument/2006/relationships/image" Target="../media/image33.png"/><Relationship Id="rId5" Type="http://schemas.openxmlformats.org/officeDocument/2006/relationships/image" Target="../media/image28.png"/><Relationship Id="rId6" Type="http://schemas.openxmlformats.org/officeDocument/2006/relationships/image" Target="../media/image32.png"/><Relationship Id="rId7" Type="http://schemas.openxmlformats.org/officeDocument/2006/relationships/image" Target="../media/image01.png"/><Relationship Id="rId8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Relationship Id="rId4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lightthenight.org" TargetMode="External"/><Relationship Id="rId4" Type="http://schemas.openxmlformats.org/officeDocument/2006/relationships/hyperlink" Target="http://main.acsevents.org/site/TR/MakingStridesAgainstBreastCancer/MSABCCY15CA?pg=entry&amp;fr_id=699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13081" r="0" t="5042"/>
          <a:stretch/>
        </p:blipFill>
        <p:spPr>
          <a:xfrm>
            <a:off x="-266950" y="1717275"/>
            <a:ext cx="3902700" cy="323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 b="27935" l="28025" r="31026" t="22116"/>
          <a:stretch/>
        </p:blipFill>
        <p:spPr>
          <a:xfrm>
            <a:off x="5375800" y="2260000"/>
            <a:ext cx="4051800" cy="2778899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type="ctrTitle"/>
          </p:nvPr>
        </p:nvSpPr>
        <p:spPr>
          <a:xfrm>
            <a:off x="43200" y="289825"/>
            <a:ext cx="9057600" cy="869399"/>
          </a:xfrm>
          <a:prstGeom prst="rect">
            <a:avLst/>
          </a:prstGeom>
          <a:solidFill>
            <a:schemeClr val="accent4"/>
          </a:solidFill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4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Health Science Honor Society</a:t>
            </a:r>
          </a:p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2642400" y="3095075"/>
            <a:ext cx="3508199" cy="869399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YUH 243 @ 6:00 PM</a:t>
            </a:r>
          </a:p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October 22, 2015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970475" y="262175"/>
            <a:ext cx="7410299" cy="6132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November HS2 Event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57675" y="1231675"/>
            <a:ext cx="8354400" cy="349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Christmas in the Park</a:t>
            </a: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HS2 bought a tree and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we will decorate it.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Georgia"/>
              <a:buChar char="●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Tree ornament making event on Thursday Nov 12! 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Georgia"/>
              <a:buChar char="●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Tree decorating Nov 24-25.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Rain &amp; wind resistant. Keep a lookout for ideas and supplies. 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475" y="1034600"/>
            <a:ext cx="3735874" cy="150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6275" y="2133868"/>
            <a:ext cx="1302699" cy="195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151" name="Shape 151"/>
          <p:cNvSpPr txBox="1"/>
          <p:nvPr>
            <p:ph idx="2" type="title"/>
          </p:nvPr>
        </p:nvSpPr>
        <p:spPr>
          <a:xfrm>
            <a:off x="1726225" y="143600"/>
            <a:ext cx="5263200" cy="6132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Stoles and Cords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25" y="828175"/>
            <a:ext cx="2812275" cy="4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853300" y="1005000"/>
            <a:ext cx="4612800" cy="313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Georgia"/>
              <a:buChar char="●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Congratulations! 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Georgia"/>
              <a:buChar char="●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Requirements for stoles and cords: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Georgia"/>
              <a:buChar char="○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2 events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Georgia"/>
              <a:buChar char="○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20 volunteer hours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Georgia"/>
              <a:buChar char="●"/>
            </a:pPr>
            <a:r>
              <a:rPr b="1" lang="en" sz="2400" u="sng">
                <a:latin typeface="Georgia"/>
                <a:ea typeface="Georgia"/>
                <a:cs typeface="Georgia"/>
                <a:sym typeface="Georgia"/>
              </a:rPr>
              <a:t>Due December 4th</a:t>
            </a:r>
            <a:r>
              <a:rPr lang="en" sz="2400" u="sng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for graduating seniors!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779850" y="272400"/>
            <a:ext cx="4575299" cy="6132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HS2 Shirts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779850" y="1143675"/>
            <a:ext cx="57120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457200" rtl="0">
              <a:spcBef>
                <a:spcPts val="0"/>
              </a:spcBef>
              <a:buSzPct val="100000"/>
              <a:buFont typeface="Georgia"/>
            </a:pPr>
            <a:r>
              <a:rPr b="1" lang="en" sz="2500">
                <a:latin typeface="Georgia"/>
                <a:ea typeface="Georgia"/>
                <a:cs typeface="Georgia"/>
                <a:sym typeface="Georgia"/>
              </a:rPr>
              <a:t>Xsmall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Georgia"/>
            </a:pPr>
            <a:r>
              <a:rPr b="1" lang="en" sz="2500">
                <a:latin typeface="Georgia"/>
                <a:ea typeface="Georgia"/>
                <a:cs typeface="Georgia"/>
                <a:sym typeface="Georgia"/>
              </a:rPr>
              <a:t>Small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Georgia"/>
            </a:pPr>
            <a:r>
              <a:rPr b="1" lang="en" sz="2500">
                <a:latin typeface="Georgia"/>
                <a:ea typeface="Georgia"/>
                <a:cs typeface="Georgia"/>
                <a:sym typeface="Georgia"/>
              </a:rPr>
              <a:t>Medium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Georgia"/>
            </a:pPr>
            <a:r>
              <a:rPr b="1" lang="en" sz="2500">
                <a:latin typeface="Georgia"/>
                <a:ea typeface="Georgia"/>
                <a:cs typeface="Georgia"/>
                <a:sym typeface="Georgia"/>
              </a:rPr>
              <a:t>Large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Georgia"/>
            </a:pPr>
            <a:r>
              <a:rPr b="1" lang="en" sz="2500">
                <a:latin typeface="Georgia"/>
                <a:ea typeface="Georgia"/>
                <a:cs typeface="Georgia"/>
                <a:sym typeface="Georgia"/>
              </a:rPr>
              <a:t>Xlarge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Note- $5 per shirt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550" y="1937134"/>
            <a:ext cx="2210700" cy="211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807" y="1946400"/>
            <a:ext cx="2210691" cy="210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399650" y="283575"/>
            <a:ext cx="6344700" cy="801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Next Member Meetings 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81800" y="1229725"/>
            <a:ext cx="8180399" cy="3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We are aiming for once a month mandatory meetings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Georgia"/>
              <a:buChar char="❏"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November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Georgia"/>
              <a:buChar char="❏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Thursday 11/12 @ 6:00 pm (on-campus)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Georgia"/>
              <a:buChar char="❏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Sunday 11/15 @9:00 pm (online)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Georgia"/>
              <a:buChar char="❏"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December</a:t>
            </a: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indent="-381000" lvl="1" marL="914400" rtl="0">
              <a:spcBef>
                <a:spcPts val="0"/>
              </a:spcBef>
              <a:buSzPct val="100000"/>
              <a:buFont typeface="Georgia"/>
              <a:buChar char="❏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TBA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575" y="3092850"/>
            <a:ext cx="2741625" cy="16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2347375" y="3353600"/>
            <a:ext cx="1890899" cy="73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/>
              <a:t>Christmas in the Park tree decorating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5365" l="0" r="0" t="0"/>
          <a:stretch/>
        </p:blipFill>
        <p:spPr>
          <a:xfrm>
            <a:off x="1243850" y="0"/>
            <a:ext cx="6656298" cy="48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4936375" y="230125"/>
            <a:ext cx="2657999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000"/>
              <a:t>29	             30	          31</a:t>
            </a:r>
          </a:p>
        </p:txBody>
      </p:sp>
      <p:sp>
        <p:nvSpPr>
          <p:cNvPr id="176" name="Shape 176"/>
          <p:cNvSpPr/>
          <p:nvPr/>
        </p:nvSpPr>
        <p:spPr>
          <a:xfrm>
            <a:off x="4936375" y="247375"/>
            <a:ext cx="308699" cy="276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3279425" y="4177125"/>
            <a:ext cx="4314599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/>
              <a:t>Graduating Seniors’ hours and events due December 4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5062" y="1840751"/>
            <a:ext cx="606774" cy="4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4936375" y="2036700"/>
            <a:ext cx="982199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/>
              <a:t>Campus meeting!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4274" y="3609250"/>
            <a:ext cx="397999" cy="4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4963825" y="3353600"/>
            <a:ext cx="927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900"/>
              <a:t>Thanksgiving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6733625" y="368125"/>
            <a:ext cx="860399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00"/>
              <a:t>Halloween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2700" y="630027"/>
            <a:ext cx="469800" cy="3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4936375" y="1800487"/>
            <a:ext cx="308699" cy="276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500675" y="2544525"/>
            <a:ext cx="308699" cy="276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3279425" y="3264625"/>
            <a:ext cx="308699" cy="276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9375" y="2608502"/>
            <a:ext cx="398000" cy="37904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500675" y="2801300"/>
            <a:ext cx="9273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/>
              <a:t>Online meeting 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4025" y="3601600"/>
            <a:ext cx="469799" cy="46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3279425" y="3425650"/>
            <a:ext cx="1557899" cy="38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1200"/>
              <a:t>Christmas at the Park tree decorating </a:t>
            </a:r>
          </a:p>
        </p:txBody>
      </p:sp>
      <p:sp>
        <p:nvSpPr>
          <p:cNvPr id="191" name="Shape 191"/>
          <p:cNvSpPr/>
          <p:nvPr/>
        </p:nvSpPr>
        <p:spPr>
          <a:xfrm>
            <a:off x="4121625" y="3264625"/>
            <a:ext cx="308699" cy="276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8243" y="292675"/>
            <a:ext cx="203406" cy="30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4837325" y="441400"/>
            <a:ext cx="927300" cy="73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1100"/>
              <a:t>Movie or pumpkin patch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11650" y="355775"/>
            <a:ext cx="308700" cy="3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2666625" y="310725"/>
            <a:ext cx="3867000" cy="6132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Contact Us</a:t>
            </a:r>
            <a:r>
              <a:rPr b="1" lang="en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515175" y="1281000"/>
            <a:ext cx="8439300" cy="386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marL="914400" rtl="0" algn="l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healthsciencehonorsociety@gmail.com</a:t>
            </a:r>
            <a:r>
              <a:rPr lang="en"/>
              <a:t> </a:t>
            </a:r>
          </a:p>
          <a:p>
            <a:pPr indent="457200" marL="9144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4"/>
              </a:rPr>
              <a:t>www.SJSUHS2.weebly.co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</a:t>
            </a:r>
          </a:p>
          <a:p>
            <a:pPr indent="457200" marL="9144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search for “Health Science Honor Society (HS2)</a:t>
            </a:r>
          </a:p>
          <a:p>
            <a:pPr indent="457200" marL="91440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@sjsu_hs2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237" y="3152075"/>
            <a:ext cx="511425" cy="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0925" y="2523150"/>
            <a:ext cx="564050" cy="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7">
            <a:alphaModFix/>
          </a:blip>
          <a:srcRect b="26260" l="32907" r="32910" t="25217"/>
          <a:stretch/>
        </p:blipFill>
        <p:spPr>
          <a:xfrm>
            <a:off x="1592321" y="188624"/>
            <a:ext cx="1074304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0924" y="1894199"/>
            <a:ext cx="564049" cy="56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6347" y="1280997"/>
            <a:ext cx="613199" cy="6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47125" y="3044425"/>
            <a:ext cx="1690824" cy="190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3651800" y="533425"/>
            <a:ext cx="5303699" cy="1323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 Questions?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6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3651800" y="2688375"/>
            <a:ext cx="5303699" cy="1209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Comments?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55289" l="0" r="70236" t="0"/>
          <a:stretch/>
        </p:blipFill>
        <p:spPr>
          <a:xfrm>
            <a:off x="1617175" y="2971950"/>
            <a:ext cx="836325" cy="9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 b="21054" l="0" r="0" t="0"/>
          <a:stretch/>
        </p:blipFill>
        <p:spPr>
          <a:xfrm>
            <a:off x="300375" y="533425"/>
            <a:ext cx="3234049" cy="255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273450" y="291975"/>
            <a:ext cx="8597100" cy="17223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Thank you!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26262" l="28709" r="31870" t="18656"/>
          <a:stretch/>
        </p:blipFill>
        <p:spPr>
          <a:xfrm>
            <a:off x="2574650" y="2014275"/>
            <a:ext cx="3581399" cy="2813700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200" y="0"/>
            <a:ext cx="5870800" cy="50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094325" y="95750"/>
            <a:ext cx="3188999" cy="8901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094225" y="985850"/>
            <a:ext cx="5189099" cy="380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  <a:buAutoNum type="arabicPeriod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Introduction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  <a:buAutoNum type="arabicPeriod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Ice Breaker 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Georgia"/>
              <a:buAutoNum type="arabicPeriod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New Google Group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  <a:buAutoNum type="arabicPeriod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Fundraising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  <a:buAutoNum type="arabicPeriod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October HS2 Event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  <a:buAutoNum type="arabicPeriod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Events for this semester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  <a:buAutoNum type="arabicPeriod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Stoles &amp; chords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  <a:buAutoNum type="arabicPeriod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T-shirts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Georgia"/>
              <a:buAutoNum type="arabicPeriod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Questions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1679">
            <a:off x="4791910" y="1583238"/>
            <a:ext cx="1996704" cy="219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7154" y="1221175"/>
            <a:ext cx="3412271" cy="38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30529" l="0" r="0" t="11703"/>
          <a:stretch/>
        </p:blipFill>
        <p:spPr>
          <a:xfrm>
            <a:off x="5570300" y="1098750"/>
            <a:ext cx="30516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75" y="1098750"/>
            <a:ext cx="2602474" cy="13012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type="title"/>
          </p:nvPr>
        </p:nvSpPr>
        <p:spPr>
          <a:xfrm>
            <a:off x="1364100" y="155150"/>
            <a:ext cx="5827199" cy="680099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Requirement Reminder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279800" y="2514337"/>
            <a:ext cx="4727100" cy="166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Georgia"/>
              <a:buChar char="❏"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20 hours of volunteering</a:t>
            </a:r>
          </a:p>
          <a:p>
            <a:pPr indent="-317500" lvl="1" marL="914400" rtl="0">
              <a:spcBef>
                <a:spcPts val="0"/>
              </a:spcBef>
              <a:buSzPct val="100000"/>
              <a:buFont typeface="Georgia"/>
              <a:buChar char="❏"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Not paid</a:t>
            </a:r>
          </a:p>
          <a:p>
            <a:pPr indent="-317500" lvl="1" marL="914400" rtl="0">
              <a:spcBef>
                <a:spcPts val="0"/>
              </a:spcBef>
              <a:buSzPct val="77777"/>
              <a:buFont typeface="Georgia"/>
              <a:buChar char="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Can’t be p</a:t>
            </a: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art of a class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5083975" y="2514350"/>
            <a:ext cx="3664200" cy="2497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Georgia"/>
              <a:buChar char="❏"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2 events</a:t>
            </a:r>
          </a:p>
          <a:p>
            <a:pPr indent="-228600" lvl="1" marL="914400" rtl="0">
              <a:spcBef>
                <a:spcPts val="0"/>
              </a:spcBef>
              <a:buFont typeface="Georgia"/>
              <a:buChar char="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Academic events</a:t>
            </a:r>
          </a:p>
          <a:p>
            <a:pPr indent="-228600" lvl="2" marL="1371600" rtl="0">
              <a:spcBef>
                <a:spcPts val="0"/>
              </a:spcBef>
              <a:buFont typeface="Georgia"/>
              <a:buChar char="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On-campus or off-campus</a:t>
            </a:r>
          </a:p>
          <a:p>
            <a:pPr indent="-228600" lvl="1" marL="914400" rtl="0">
              <a:spcBef>
                <a:spcPts val="0"/>
              </a:spcBef>
              <a:buFont typeface="Georgia"/>
              <a:buChar char="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HS2 events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1857275" y="3948000"/>
            <a:ext cx="5333999" cy="103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Georgia"/>
              <a:buChar char="●"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Deadline at the beginning of Spring semester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457200">
              <a:spcBef>
                <a:spcPts val="0"/>
              </a:spcBef>
              <a:buFont typeface="Georgia"/>
              <a:buChar char="●"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Deadline for graduating seniors is December 4th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134650" y="404350"/>
            <a:ext cx="4970999" cy="6132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0" mar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Ice Breaker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796" y="1283150"/>
            <a:ext cx="3736700" cy="347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8145">
            <a:off x="105199" y="244074"/>
            <a:ext cx="1510525" cy="12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2260500" y="1869100"/>
            <a:ext cx="4623000" cy="162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2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1085400" y="273825"/>
            <a:ext cx="6973199" cy="797699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New Google Group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2834875" y="1725050"/>
            <a:ext cx="4716899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1085400" y="1403825"/>
            <a:ext cx="6973199" cy="36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Very important to be part of it!</a:t>
            </a: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need your email to send you an invitation to join</a:t>
            </a: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Send your own posts 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healthsciencehonorsociety@googlegroups.com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800" y="382792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779850" y="272400"/>
            <a:ext cx="4575299" cy="6132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Fundraising 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779850" y="1670950"/>
            <a:ext cx="4451999" cy="271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Georgia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Fundraising groups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Georgia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Any recommendations or ideas? </a:t>
            </a:r>
          </a:p>
          <a:p>
            <a:pPr indent="-228600" lvl="1" marL="914400" rtl="0">
              <a:spcBef>
                <a:spcPts val="0"/>
              </a:spcBef>
              <a:buSzPct val="100000"/>
              <a:buFont typeface="Georgia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Food sales</a:t>
            </a:r>
          </a:p>
          <a:p>
            <a:pPr indent="-228600" lvl="1" marL="914400" rtl="0">
              <a:spcBef>
                <a:spcPts val="0"/>
              </a:spcBef>
              <a:buSzPct val="100000"/>
              <a:buFont typeface="Georgia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Restaurant fundraisers</a:t>
            </a:r>
          </a:p>
          <a:p>
            <a:pPr indent="-228600" lvl="1" marL="914400" rtl="0">
              <a:spcBef>
                <a:spcPts val="0"/>
              </a:spcBef>
              <a:buSzPct val="100000"/>
              <a:buFont typeface="Georgia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Sport game raffles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425" y="1070212"/>
            <a:ext cx="2768950" cy="184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779850" y="1070225"/>
            <a:ext cx="5030400" cy="750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4A86E8"/>
                </a:solidFill>
                <a:latin typeface="Georgia"/>
                <a:ea typeface="Georgia"/>
                <a:cs typeface="Georgia"/>
                <a:sym typeface="Georgia"/>
              </a:rPr>
              <a:t>Fundraising Goal: $500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779850" y="3967425"/>
            <a:ext cx="6677699" cy="48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Georgia"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50% of proceeds will go to UNICEF to help Syrian Children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41422" l="0" r="0" t="25273"/>
          <a:stretch/>
        </p:blipFill>
        <p:spPr>
          <a:xfrm>
            <a:off x="1034550" y="1725050"/>
            <a:ext cx="7910673" cy="320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1034550" y="223775"/>
            <a:ext cx="6973199" cy="797699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Fundraising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41422" l="0" r="0" t="25273"/>
          <a:stretch/>
        </p:blipFill>
        <p:spPr>
          <a:xfrm>
            <a:off x="1034550" y="968462"/>
            <a:ext cx="7910673" cy="320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2834875" y="1725050"/>
            <a:ext cx="4716899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2577400" y="1382250"/>
            <a:ext cx="50666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Let’s make a list of fundraising ideas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577400" y="2062162"/>
            <a:ext cx="42317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Take a poll/ Create groups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507500" y="2582375"/>
            <a:ext cx="52680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board member will join each team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507500" y="3254325"/>
            <a:ext cx="6796199" cy="8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Create a way of communication for all team members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587150" y="4164475"/>
            <a:ext cx="4212299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Set goals and action plan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325" y="439175"/>
            <a:ext cx="112395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 rot="777919">
            <a:off x="5534065" y="3173966"/>
            <a:ext cx="2896144" cy="2132592"/>
          </a:xfrm>
          <a:prstGeom prst="irregularSeal2">
            <a:avLst/>
          </a:prstGeom>
          <a:solidFill>
            <a:srgbClr val="FF9900"/>
          </a:soli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20746" l="6385" r="5165" t="4031"/>
          <a:stretch/>
        </p:blipFill>
        <p:spPr>
          <a:xfrm>
            <a:off x="339900" y="1531925"/>
            <a:ext cx="3039674" cy="33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594787" y="119825"/>
            <a:ext cx="3386700" cy="801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9900"/>
                </a:solidFill>
                <a:latin typeface="Syncopate"/>
                <a:ea typeface="Syncopate"/>
                <a:cs typeface="Syncopate"/>
                <a:sym typeface="Syncopate"/>
              </a:rPr>
              <a:t>OCTOBER 29, 2015 @ 6:00PM </a:t>
            </a:r>
          </a:p>
        </p:txBody>
      </p:sp>
      <p:sp>
        <p:nvSpPr>
          <p:cNvPr id="123" name="Shape 123"/>
          <p:cNvSpPr txBox="1"/>
          <p:nvPr>
            <p:ph type="title"/>
          </p:nvPr>
        </p:nvSpPr>
        <p:spPr>
          <a:xfrm>
            <a:off x="89925" y="119825"/>
            <a:ext cx="5373600" cy="660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October HS2 Event 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94070">
            <a:off x="2327665" y="3767872"/>
            <a:ext cx="1469242" cy="10591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 rot="-350930">
            <a:off x="356846" y="1108831"/>
            <a:ext cx="3055807" cy="49033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>
                <a:latin typeface="Syncopate"/>
                <a:ea typeface="Syncopate"/>
                <a:cs typeface="Syncopate"/>
                <a:sym typeface="Syncopate"/>
              </a:rPr>
              <a:t>hs2 movie night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1800"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5824">
            <a:off x="4216303" y="1003767"/>
            <a:ext cx="2141816" cy="160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92981">
            <a:off x="6532899" y="972273"/>
            <a:ext cx="2370800" cy="16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7">
            <a:alphaModFix/>
          </a:blip>
          <a:srcRect b="44708" l="0" r="0" t="0"/>
          <a:stretch/>
        </p:blipFill>
        <p:spPr>
          <a:xfrm>
            <a:off x="4427269" y="2491350"/>
            <a:ext cx="4434494" cy="8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551325" y="2285050"/>
            <a:ext cx="385199" cy="36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289000" y="3619550"/>
            <a:ext cx="436500" cy="36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2400" y="3590412"/>
            <a:ext cx="2071100" cy="14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970475" y="262175"/>
            <a:ext cx="7410299" cy="6132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October Event Opportunities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07125" y="943550"/>
            <a:ext cx="8937000" cy="40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Leukemia &amp; Lymphoma Society Light The Night Walk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Sat, Oct 24; 12:00pm - 10:00pm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Discovery Meadow, 1880 Woz Way, San Jose, CA 95110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Register online: </a:t>
            </a:r>
            <a:r>
              <a:rPr lang="en" sz="1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http://www.lightthenight.org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American Cancer Society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Help set up for Strides Walk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Fri, Oct 30; 10:00am - 4:00pm 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325 W. St John Street, Arena Green and Guadalupe River Trail, San Jose, CA 95110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Register online: </a:t>
            </a:r>
            <a:r>
              <a:rPr lang="en" sz="1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http://main.acsevents.org/site/TR/MakingStridesAgainstBreastCancer/MSABCCY15CA?pg=entry&amp;fr_id=69970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